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9" r:id="rId2"/>
    <p:sldId id="260" r:id="rId3"/>
  </p:sldIdLst>
  <p:sldSz cx="7556500" cy="10693400"/>
  <p:notesSz cx="6858000" cy="9144000"/>
  <p:embeddedFontLst>
    <p:embeddedFont>
      <p:font typeface="Articulat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8" d="100"/>
          <a:sy n="38" d="100"/>
        </p:scale>
        <p:origin x="228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12" Type="http://schemas.openxmlformats.org/officeDocument/2006/relationships/customXml" Target="../customXml/item4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font" Target="fonts/font1.fntdata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3469C9DE-945F-D0FE-3C68-E2B0AA0DFC6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0"/>
            <a:ext cx="7556500" cy="10688119"/>
          </a:xfrm>
          <a:prstGeom prst="rect">
            <a:avLst/>
          </a:prstGeom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9A6DC194-43C1-0BD9-B3D4-090AB8EA676E}"/>
              </a:ext>
            </a:extLst>
          </p:cNvPr>
          <p:cNvSpPr txBox="1"/>
          <p:nvPr/>
        </p:nvSpPr>
        <p:spPr>
          <a:xfrm>
            <a:off x="627950" y="7861300"/>
            <a:ext cx="6300600" cy="7829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 dirty="0" err="1">
                <a:solidFill>
                  <a:srgbClr val="FFFFFF"/>
                </a:solidFill>
                <a:latin typeface="Articulat"/>
                <a:ea typeface="Articulat"/>
                <a:cs typeface="Articulat"/>
                <a:sym typeface="Articulat"/>
              </a:rPr>
              <a:t>Rendez-vous</a:t>
            </a:r>
            <a:r>
              <a:rPr lang="en-US" sz="1500" b="1" dirty="0">
                <a:solidFill>
                  <a:srgbClr val="FFFFFF"/>
                </a:solidFill>
                <a:latin typeface="Articulat"/>
                <a:ea typeface="Articulat"/>
                <a:cs typeface="Articulat"/>
                <a:sym typeface="Articulat"/>
              </a:rPr>
              <a:t> à [LIEU</a:t>
            </a:r>
            <a:r>
              <a:rPr lang="en-US" sz="1400" b="1" dirty="0">
                <a:solidFill>
                  <a:srgbClr val="FFFFFF"/>
                </a:solidFill>
                <a:latin typeface="Articulat"/>
                <a:ea typeface="Articulat"/>
                <a:cs typeface="Articulat"/>
                <a:sym typeface="Articulat"/>
              </a:rPr>
              <a:t>] le [DATE] à [HEURE] avec [NOM DE LA STRUCTURE]</a:t>
            </a:r>
          </a:p>
          <a:p>
            <a:pPr algn="ctr">
              <a:lnSpc>
                <a:spcPts val="2100"/>
              </a:lnSpc>
            </a:pPr>
            <a:endParaRPr lang="en-US" sz="1500" b="1" dirty="0">
              <a:solidFill>
                <a:srgbClr val="FFFFFF"/>
              </a:solidFill>
              <a:latin typeface="Articulat"/>
              <a:ea typeface="Articulat"/>
              <a:cs typeface="Articulat"/>
              <a:sym typeface="Articulat"/>
            </a:endParaRPr>
          </a:p>
          <a:p>
            <a:pPr algn="ctr">
              <a:lnSpc>
                <a:spcPts val="2100"/>
              </a:lnSpc>
            </a:pPr>
            <a:r>
              <a:rPr lang="en-US" sz="1500" dirty="0">
                <a:solidFill>
                  <a:srgbClr val="FFFFFF"/>
                </a:solidFill>
                <a:latin typeface="Articulat"/>
                <a:ea typeface="Articulat"/>
                <a:cs typeface="Articulat"/>
                <a:sym typeface="Articulat"/>
              </a:rPr>
              <a:t>Si </a:t>
            </a:r>
            <a:r>
              <a:rPr lang="en-US" sz="1500" dirty="0" err="1">
                <a:solidFill>
                  <a:srgbClr val="FFFFFF"/>
                </a:solidFill>
                <a:latin typeface="Articulat"/>
                <a:ea typeface="Articulat"/>
                <a:cs typeface="Articulat"/>
                <a:sym typeface="Articulat"/>
              </a:rPr>
              <a:t>besoin</a:t>
            </a:r>
            <a:r>
              <a:rPr lang="en-US" sz="1500" dirty="0">
                <a:solidFill>
                  <a:srgbClr val="FFFFFF"/>
                </a:solidFill>
                <a:latin typeface="Articulat"/>
                <a:ea typeface="Articulat"/>
                <a:cs typeface="Articulat"/>
                <a:sym typeface="Articulat"/>
              </a:rPr>
              <a:t>, nous </a:t>
            </a:r>
            <a:r>
              <a:rPr lang="en-US" sz="1500" dirty="0" err="1">
                <a:solidFill>
                  <a:srgbClr val="FFFFFF"/>
                </a:solidFill>
                <a:latin typeface="Articulat"/>
                <a:ea typeface="Articulat"/>
                <a:cs typeface="Articulat"/>
                <a:sym typeface="Articulat"/>
              </a:rPr>
              <a:t>contacter</a:t>
            </a:r>
            <a:r>
              <a:rPr lang="en-US" sz="1500" dirty="0">
                <a:solidFill>
                  <a:srgbClr val="FFFFFF"/>
                </a:solidFill>
                <a:latin typeface="Articulat"/>
                <a:ea typeface="Articulat"/>
                <a:cs typeface="Articulat"/>
                <a:sym typeface="Articulat"/>
              </a:rPr>
              <a:t> au [TELEPHONE]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2B3E3261-C7BA-4B08-F0AF-287143253326}"/>
              </a:ext>
            </a:extLst>
          </p:cNvPr>
          <p:cNvSpPr/>
          <p:nvPr/>
        </p:nvSpPr>
        <p:spPr>
          <a:xfrm>
            <a:off x="2254250" y="9217023"/>
            <a:ext cx="1219200" cy="78290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VOTRE LOGO</a:t>
            </a:r>
          </a:p>
        </p:txBody>
      </p:sp>
    </p:spTree>
    <p:extLst>
      <p:ext uri="{BB962C8B-B14F-4D97-AF65-F5344CB8AC3E}">
        <p14:creationId xmlns:p14="http://schemas.microsoft.com/office/powerpoint/2010/main" val="3503648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Police, conception, motif&#10;&#10;Description générée automatiquement">
            <a:extLst>
              <a:ext uri="{FF2B5EF4-FFF2-40B4-BE49-F238E27FC236}">
                <a16:creationId xmlns:a16="http://schemas.microsoft.com/office/drawing/2014/main" id="{C26FF3BF-C8F0-33CB-8DB9-41BCDEE6528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0"/>
            <a:ext cx="7556500" cy="10688119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475457CD-F0A4-1A95-BE78-8C6F1ECB345D}"/>
              </a:ext>
            </a:extLst>
          </p:cNvPr>
          <p:cNvSpPr txBox="1"/>
          <p:nvPr/>
        </p:nvSpPr>
        <p:spPr>
          <a:xfrm>
            <a:off x="627950" y="5803900"/>
            <a:ext cx="6300600" cy="7829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 dirty="0" err="1">
                <a:latin typeface="Articulat"/>
                <a:ea typeface="Articulat"/>
                <a:cs typeface="Articulat"/>
                <a:sym typeface="Articulat"/>
              </a:rPr>
              <a:t>Rendez-vous</a:t>
            </a:r>
            <a:r>
              <a:rPr lang="en-US" sz="1500" b="1" dirty="0">
                <a:latin typeface="Articulat"/>
                <a:ea typeface="Articulat"/>
                <a:cs typeface="Articulat"/>
                <a:sym typeface="Articulat"/>
              </a:rPr>
              <a:t> à [LIEU</a:t>
            </a:r>
            <a:r>
              <a:rPr lang="en-US" sz="1400" b="1" dirty="0">
                <a:latin typeface="Articulat"/>
                <a:ea typeface="Articulat"/>
                <a:cs typeface="Articulat"/>
                <a:sym typeface="Articulat"/>
              </a:rPr>
              <a:t>] le [DATE] à [HEURE] avec [NOM DE LA STRUCTURE]</a:t>
            </a:r>
          </a:p>
          <a:p>
            <a:pPr algn="ctr">
              <a:lnSpc>
                <a:spcPts val="2100"/>
              </a:lnSpc>
            </a:pPr>
            <a:endParaRPr lang="en-US" sz="1500" b="1" dirty="0">
              <a:latin typeface="Articulat"/>
              <a:ea typeface="Articulat"/>
              <a:cs typeface="Articulat"/>
              <a:sym typeface="Articulat"/>
            </a:endParaRPr>
          </a:p>
          <a:p>
            <a:pPr algn="ctr">
              <a:lnSpc>
                <a:spcPts val="2100"/>
              </a:lnSpc>
            </a:pPr>
            <a:r>
              <a:rPr lang="en-US" sz="1500" dirty="0">
                <a:latin typeface="Articulat"/>
                <a:ea typeface="Articulat"/>
                <a:cs typeface="Articulat"/>
                <a:sym typeface="Articulat"/>
              </a:rPr>
              <a:t>Si </a:t>
            </a:r>
            <a:r>
              <a:rPr lang="en-US" sz="1500" dirty="0" err="1">
                <a:latin typeface="Articulat"/>
                <a:ea typeface="Articulat"/>
                <a:cs typeface="Articulat"/>
                <a:sym typeface="Articulat"/>
              </a:rPr>
              <a:t>besoin</a:t>
            </a:r>
            <a:r>
              <a:rPr lang="en-US" sz="1500" dirty="0">
                <a:latin typeface="Articulat"/>
                <a:ea typeface="Articulat"/>
                <a:cs typeface="Articulat"/>
                <a:sym typeface="Articulat"/>
              </a:rPr>
              <a:t>, nous </a:t>
            </a:r>
            <a:r>
              <a:rPr lang="en-US" sz="1500" dirty="0" err="1">
                <a:latin typeface="Articulat"/>
                <a:ea typeface="Articulat"/>
                <a:cs typeface="Articulat"/>
                <a:sym typeface="Articulat"/>
              </a:rPr>
              <a:t>contacter</a:t>
            </a:r>
            <a:r>
              <a:rPr lang="en-US" sz="1500" dirty="0">
                <a:latin typeface="Articulat"/>
                <a:ea typeface="Articulat"/>
                <a:cs typeface="Articulat"/>
                <a:sym typeface="Articulat"/>
              </a:rPr>
              <a:t> au [TELEPHONE]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F7A3443A-2C97-A869-172F-839F582B07B4}"/>
              </a:ext>
            </a:extLst>
          </p:cNvPr>
          <p:cNvSpPr/>
          <p:nvPr/>
        </p:nvSpPr>
        <p:spPr>
          <a:xfrm>
            <a:off x="2254250" y="9217023"/>
            <a:ext cx="1219200" cy="78290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VOTRE LOGO</a:t>
            </a:r>
          </a:p>
        </p:txBody>
      </p:sp>
    </p:spTree>
    <p:extLst>
      <p:ext uri="{BB962C8B-B14F-4D97-AF65-F5344CB8AC3E}">
        <p14:creationId xmlns:p14="http://schemas.microsoft.com/office/powerpoint/2010/main" val="681888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6773F4B835984B9650FEDA26D6E0C2" ma:contentTypeVersion="18" ma:contentTypeDescription="Crée un document." ma:contentTypeScope="" ma:versionID="7bc77002f5708a99834d842a8f10e582">
  <xsd:schema xmlns:xsd="http://www.w3.org/2001/XMLSchema" xmlns:xs="http://www.w3.org/2001/XMLSchema" xmlns:p="http://schemas.microsoft.com/office/2006/metadata/properties" xmlns:ns2="665823f7-3aaf-4f11-b95c-3274912028fb" xmlns:ns3="c49950c8-a295-430f-87ce-424410aa9d81" targetNamespace="http://schemas.microsoft.com/office/2006/metadata/properties" ma:root="true" ma:fieldsID="ead1df857b04997403a3ac6a8796b0aa" ns2:_="" ns3:_="">
    <xsd:import namespace="665823f7-3aaf-4f11-b95c-3274912028fb"/>
    <xsd:import namespace="c49950c8-a295-430f-87ce-424410aa9d81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2:SharedWithUsers" minOccurs="0"/>
                <xsd:element ref="ns2:SharedWithDetail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5823f7-3aaf-4f11-b95c-3274912028f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9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f1cf0bdf-3da9-4bda-8c17-78c32335120f}" ma:internalName="TaxCatchAll" ma:showField="CatchAllData" ma:web="665823f7-3aaf-4f11-b95c-3274912028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9950c8-a295-430f-87ce-424410aa9d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Balises d’images" ma:readOnly="false" ma:fieldId="{5cf76f15-5ced-4ddc-b409-7134ff3c332f}" ma:taxonomyMulti="true" ma:sspId="b4478901-ae17-4739-8f5e-cdca9c8836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665823f7-3aaf-4f11-b95c-3274912028fb">VJTAUWCV7QTM-1730631337-93442</_dlc_DocId>
    <_dlc_DocIdUrl xmlns="665823f7-3aaf-4f11-b95c-3274912028fb">
      <Url>https://gestespropres.sharepoint.com/sites/GPPartage/_layouts/15/DocIdRedir.aspx?ID=VJTAUWCV7QTM-1730631337-93442</Url>
      <Description>VJTAUWCV7QTM-1730631337-93442</Description>
    </_dlc_DocIdUrl>
    <TaxCatchAll xmlns="665823f7-3aaf-4f11-b95c-3274912028fb" xsi:nil="true"/>
    <lcf76f155ced4ddcb4097134ff3c332f xmlns="c49950c8-a295-430f-87ce-424410aa9d8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F55513B-6C7A-4490-84BB-BB87A5CAEB2B}"/>
</file>

<file path=customXml/itemProps2.xml><?xml version="1.0" encoding="utf-8"?>
<ds:datastoreItem xmlns:ds="http://schemas.openxmlformats.org/officeDocument/2006/customXml" ds:itemID="{171E9BA3-7646-47EC-869C-A83B47BB95DA}"/>
</file>

<file path=customXml/itemProps3.xml><?xml version="1.0" encoding="utf-8"?>
<ds:datastoreItem xmlns:ds="http://schemas.openxmlformats.org/officeDocument/2006/customXml" ds:itemID="{0CD76233-BBEF-4BCD-A8D5-6560047D1E0C}"/>
</file>

<file path=customXml/itemProps4.xml><?xml version="1.0" encoding="utf-8"?>
<ds:datastoreItem xmlns:ds="http://schemas.openxmlformats.org/officeDocument/2006/customXml" ds:itemID="{6D386E3C-97BF-43CC-8FC0-7531FB028ABA}"/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62</Words>
  <Application>Microsoft Office PowerPoint</Application>
  <PresentationFormat>Personnalisé</PresentationFormat>
  <Paragraphs>8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Articulat</vt:lpstr>
      <vt:lpstr>Office Theme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En-tête</dc:title>
  <cp:lastModifiedBy>Manon PERRAMOND</cp:lastModifiedBy>
  <cp:revision>3</cp:revision>
  <dcterms:created xsi:type="dcterms:W3CDTF">2006-08-16T00:00:00Z</dcterms:created>
  <dcterms:modified xsi:type="dcterms:W3CDTF">2025-02-03T16:05:13Z</dcterms:modified>
  <dc:identifier>DAGbmtf5ck0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0x0101003A6773F4B835984B9650FEDA26D6E0C2</vt:lpwstr>
  </property>
  <property fmtid="{D5CDD505-2E9C-101B-9397-08002B2CF9AE}" pid="3" name="_dlc_DocIdItemGuid">
    <vt:lpwstr>a064e37b-ed76-4c13-b9a8-723dbbd4d3d6</vt:lpwstr>
  </property>
</Properties>
</file>